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05" r:id="rId5"/>
    <p:sldId id="296" r:id="rId6"/>
    <p:sldId id="259" r:id="rId7"/>
    <p:sldId id="306" r:id="rId8"/>
    <p:sldId id="315" r:id="rId9"/>
    <p:sldId id="316" r:id="rId10"/>
    <p:sldId id="317" r:id="rId11"/>
    <p:sldId id="320" r:id="rId12"/>
    <p:sldId id="318" r:id="rId13"/>
    <p:sldId id="321" r:id="rId14"/>
    <p:sldId id="319" r:id="rId15"/>
    <p:sldId id="322" r:id="rId16"/>
    <p:sldId id="323" r:id="rId17"/>
    <p:sldId id="314" r:id="rId18"/>
    <p:sldId id="32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3" autoAdjust="0"/>
    <p:restoredTop sz="94879" autoAdjust="0"/>
  </p:normalViewPr>
  <p:slideViewPr>
    <p:cSldViewPr snapToGrid="0">
      <p:cViewPr varScale="1">
        <p:scale>
          <a:sx n="82" d="100"/>
          <a:sy n="82" d="100"/>
        </p:scale>
        <p:origin x="9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8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118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992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653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955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191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2769" y="2250832"/>
            <a:ext cx="4771293" cy="2178762"/>
          </a:xfrm>
        </p:spPr>
        <p:txBody>
          <a:bodyPr/>
          <a:lstStyle/>
          <a:p>
            <a:r>
              <a:rPr lang="en-US" sz="3600" dirty="0"/>
              <a:t>Five Steps from Network to Net worth; </a:t>
            </a:r>
            <a:br>
              <a:rPr lang="en-US" sz="3600" dirty="0"/>
            </a:br>
            <a:r>
              <a:rPr lang="en-US" sz="2800" dirty="0">
                <a:solidFill>
                  <a:schemeClr val="tx1"/>
                </a:solidFill>
                <a:latin typeface="Bradley Hand ITC" panose="03070402050302030203" pitchFamily="66" charset="0"/>
              </a:rPr>
              <a:t>1 Thank-you at a time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3771" y="1903751"/>
            <a:ext cx="3762532" cy="524656"/>
          </a:xfrm>
        </p:spPr>
        <p:txBody>
          <a:bodyPr>
            <a:normAutofit/>
          </a:bodyPr>
          <a:lstStyle/>
          <a:p>
            <a:r>
              <a:rPr lang="en-US" dirty="0"/>
              <a:t>Diane Finnestead MAT, Ed. S. 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anchor="ctr">
            <a:normAutofit/>
          </a:bodyPr>
          <a:lstStyle/>
          <a:p>
            <a:r>
              <a:rPr lang="en-US" dirty="0"/>
              <a:t>Make the 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latin typeface="Bradley Hand ITC" panose="03070402050302030203" pitchFamily="66" charset="0"/>
              </a:rPr>
              <a:t>It’s not what you know but who you know ~ Anon</a:t>
            </a:r>
          </a:p>
          <a:p>
            <a:pPr marL="0" indent="0">
              <a:buNone/>
            </a:pPr>
            <a:r>
              <a:rPr lang="en-US" dirty="0">
                <a:latin typeface="Bradley Hand ITC" panose="03070402050302030203" pitchFamily="66" charset="0"/>
              </a:rPr>
              <a:t>When people quit (anything), they have only reached 40% of their potential ~ Gateway to Dreams</a:t>
            </a:r>
          </a:p>
          <a:p>
            <a:pPr marL="0" indent="0">
              <a:buNone/>
            </a:pPr>
            <a:r>
              <a:rPr lang="en-US" dirty="0">
                <a:latin typeface="Bradley Hand ITC" panose="03070402050302030203" pitchFamily="66" charset="0"/>
              </a:rPr>
              <a:t>Perfection kills Connection</a:t>
            </a:r>
          </a:p>
          <a:p>
            <a:r>
              <a:rPr lang="en-US" dirty="0"/>
              <a:t>Ask Who, What, Where, Why, When, How? Prepare- use technology and a mirror</a:t>
            </a:r>
          </a:p>
          <a:p>
            <a:r>
              <a:rPr lang="en-US" dirty="0"/>
              <a:t>Who do I want to meet? Rule #1- If you are comfortable, they are comfortable</a:t>
            </a:r>
          </a:p>
          <a:p>
            <a:r>
              <a:rPr lang="en-US" dirty="0"/>
              <a:t>What kind of conversation do I want to have?- Giver’s Gain- BNI </a:t>
            </a:r>
          </a:p>
          <a:p>
            <a:r>
              <a:rPr lang="en-US" dirty="0"/>
              <a:t>What do I ask? FORD- Family, Occupation, Recreation, Dreams</a:t>
            </a:r>
          </a:p>
          <a:p>
            <a:r>
              <a:rPr lang="en-US" dirty="0"/>
              <a:t>Where, When and How can I support you? And, the Golden question by Brian McCray 7L Mastermind St. Louis</a:t>
            </a:r>
          </a:p>
          <a:p>
            <a:r>
              <a:rPr lang="en-US" dirty="0"/>
              <a:t>Plan your follow up time to equal the event time and say thank you!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5 Steps from Network to Net worth; 1 Thank you at a time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8008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49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Five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Express Gratitude</a:t>
            </a:r>
          </a:p>
        </p:txBody>
      </p:sp>
    </p:spTree>
    <p:extLst>
      <p:ext uri="{BB962C8B-B14F-4D97-AF65-F5344CB8AC3E}">
        <p14:creationId xmlns:p14="http://schemas.microsoft.com/office/powerpoint/2010/main" val="109454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anchor="ctr">
            <a:normAutofit/>
          </a:bodyPr>
          <a:lstStyle/>
          <a:p>
            <a:r>
              <a:rPr lang="en-US" dirty="0"/>
              <a:t>Express Gratitude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How do I say thank you?</a:t>
            </a:r>
          </a:p>
          <a:p>
            <a:r>
              <a:rPr lang="en-US" dirty="0"/>
              <a:t>Have a plan to continue your connection- State it, Date it and Follow it</a:t>
            </a:r>
          </a:p>
          <a:p>
            <a:r>
              <a:rPr lang="en-US" dirty="0"/>
              <a:t>Formal thank you note is about them, “You” statements, recognition and impact, handwritten in blue ink, mailed through the US Postal Service</a:t>
            </a:r>
          </a:p>
          <a:p>
            <a:r>
              <a:rPr lang="en-US" dirty="0"/>
              <a:t>Send a book or story you wrote or have read – explain how it changed your life or thinking and references your conversation or incapsulates your connection</a:t>
            </a:r>
          </a:p>
          <a:p>
            <a:r>
              <a:rPr lang="en-US" dirty="0"/>
              <a:t>Invite to an event you are giving, hosting or attending with the value statement about them as to how they will reach their goals by attending- Time is a gift and knowledge is a gift</a:t>
            </a:r>
          </a:p>
          <a:p>
            <a:r>
              <a:rPr lang="en-US" dirty="0"/>
              <a:t>Recognize or highlight their accomplishments in social media with permission of course</a:t>
            </a:r>
          </a:p>
          <a:p>
            <a:r>
              <a:rPr lang="en-US" dirty="0"/>
              <a:t>Keep a daily gratitude journal</a:t>
            </a:r>
          </a:p>
          <a:p>
            <a:r>
              <a:rPr lang="en-US" dirty="0"/>
              <a:t>Benefits of gratitude; Makes you happier and healthier, replenishes willpower, reduces stress, creates better sleep, improves health, makes relationships stronger, </a:t>
            </a:r>
            <a:r>
              <a:rPr lang="en-US" dirty="0" err="1"/>
              <a:t>etc</a:t>
            </a:r>
            <a:r>
              <a:rPr lang="en-US" dirty="0"/>
              <a:t>!</a:t>
            </a:r>
          </a:p>
          <a:p>
            <a:r>
              <a:rPr lang="en-US" dirty="0"/>
              <a:t>When someone brings you a “problem”, say thank you because they would not have brought it to you without thinking you could solve it- so the next time you hear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Five steps from Network to Net worth; 1 Thank you at a time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8008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48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3"/>
                </a:solidFill>
                <a:latin typeface="Baskerville Old Face" panose="02020602080505020303" pitchFamily="18" charset="77"/>
                <a:cs typeface="Calibri Light"/>
              </a:rPr>
              <a:t>Reviewing our Agenda; 5 Steps</a:t>
            </a:r>
            <a:endParaRPr lang="en-US" dirty="0">
              <a:solidFill>
                <a:schemeClr val="accent3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1. </a:t>
            </a:r>
            <a:r>
              <a:rPr lang="en-US" sz="24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Focus your Vision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2. Know your Strengths</a:t>
            </a:r>
            <a:endParaRPr lang="en-US" sz="24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3. Be the Solution</a:t>
            </a:r>
            <a:endParaRPr lang="en-US" sz="24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4. Make the Connection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5. Express Gratitude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900" dirty="0">
                <a:solidFill>
                  <a:srgbClr val="7030A0"/>
                </a:solidFill>
                <a:latin typeface="Bradley Hand ITC" panose="03070402050302030203" pitchFamily="66" charset="0"/>
                <a:cs typeface="Gill Sans Light" panose="020B0302020104020203" pitchFamily="34" charset="-79"/>
              </a:rPr>
              <a:t>   *</a:t>
            </a:r>
            <a:r>
              <a:rPr lang="en-US" sz="1900" dirty="0">
                <a:solidFill>
                  <a:schemeClr val="tx1"/>
                </a:solidFill>
                <a:latin typeface="Bradley Hand ITC" panose="03070402050302030203" pitchFamily="66" charset="0"/>
                <a:cs typeface="Gill Sans Light" panose="020B0302020104020203" pitchFamily="34" charset="-79"/>
              </a:rPr>
              <a:t>A thank you is free but when not given, it’s expensive!</a:t>
            </a:r>
          </a:p>
          <a:p>
            <a:endParaRPr lang="en-US" dirty="0">
              <a:solidFill>
                <a:schemeClr val="accent3"/>
              </a:solidFill>
              <a:latin typeface="Gill Sans Nova Light" panose="020B0302020104020203" pitchFamily="34" charset="0"/>
              <a:cs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922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7E564-4283-8AE2-ADD2-7B3FFCFA2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860" y="1875693"/>
            <a:ext cx="9351684" cy="4982308"/>
          </a:xfrm>
        </p:spPr>
        <p:txBody>
          <a:bodyPr/>
          <a:lstStyle/>
          <a:p>
            <a:r>
              <a:rPr lang="en-US" dirty="0"/>
              <a:t>Make your gratitude and </a:t>
            </a:r>
            <a:br>
              <a:rPr lang="en-US" dirty="0"/>
            </a:br>
            <a:r>
              <a:rPr lang="en-US" dirty="0"/>
              <a:t>thank you count!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From Network to your Net worth; </a:t>
            </a:r>
            <a:br>
              <a:rPr lang="en-US" dirty="0"/>
            </a:br>
            <a:r>
              <a:rPr lang="en-US" dirty="0"/>
              <a:t>1 Thank-you at a time</a:t>
            </a:r>
          </a:p>
        </p:txBody>
      </p:sp>
    </p:spTree>
    <p:extLst>
      <p:ext uri="{BB962C8B-B14F-4D97-AF65-F5344CB8AC3E}">
        <p14:creationId xmlns:p14="http://schemas.microsoft.com/office/powerpoint/2010/main" val="1563980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7E564-4283-8AE2-ADD2-7B3FFCFA2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860" y="1875693"/>
            <a:ext cx="9351684" cy="4982308"/>
          </a:xfrm>
        </p:spPr>
        <p:txBody>
          <a:bodyPr>
            <a:normAutofit/>
          </a:bodyPr>
          <a:lstStyle/>
          <a:p>
            <a:r>
              <a:rPr lang="en-US" sz="3200" dirty="0"/>
              <a:t>Contact info:</a:t>
            </a:r>
            <a:br>
              <a:rPr lang="en-US" sz="3200" dirty="0"/>
            </a:br>
            <a:r>
              <a:rPr lang="en-US" sz="3200" dirty="0"/>
              <a:t>Diane Finnestead, MAT, Ed. S</a:t>
            </a:r>
            <a:br>
              <a:rPr lang="en-US" sz="3200" dirty="0"/>
            </a:br>
            <a:r>
              <a:rPr lang="en-US" sz="3200" dirty="0"/>
              <a:t>Text 314-302-5743 or Text 314-920-3990</a:t>
            </a:r>
            <a:br>
              <a:rPr lang="en-US" sz="3200" dirty="0"/>
            </a:br>
            <a:r>
              <a:rPr lang="en-US" sz="2400" dirty="0"/>
              <a:t>Health Insurance Broker</a:t>
            </a:r>
            <a:br>
              <a:rPr lang="en-US" sz="2400" dirty="0"/>
            </a:br>
            <a:r>
              <a:rPr lang="en-US" sz="2400" dirty="0"/>
              <a:t>Ages 0-103, 20+ States, 20+ years, </a:t>
            </a:r>
            <a:br>
              <a:rPr lang="en-US" sz="2400" dirty="0"/>
            </a:br>
            <a:r>
              <a:rPr lang="en-US" sz="2400" dirty="0"/>
              <a:t>Individuals and Small Groups, Young and Old and in-between!</a:t>
            </a:r>
            <a:br>
              <a:rPr lang="en-US" sz="2400" dirty="0"/>
            </a:br>
            <a:r>
              <a:rPr lang="en-US" sz="3200" dirty="0"/>
              <a:t>Avoid COBRA, Save thousands, Text PP or A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56787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3"/>
                </a:solidFill>
                <a:latin typeface="Baskerville Old Face" panose="02020602080505020303" pitchFamily="18" charset="77"/>
                <a:cs typeface="Calibri Light"/>
              </a:rPr>
              <a:t>Agenda; 5 Steps</a:t>
            </a:r>
            <a:endParaRPr lang="en-US" dirty="0">
              <a:solidFill>
                <a:schemeClr val="accent3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1. </a:t>
            </a:r>
            <a:r>
              <a:rPr lang="en-US" sz="24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Focus your Vision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2. Know your Strengths</a:t>
            </a:r>
            <a:endParaRPr lang="en-US" sz="24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3. Be the Solution</a:t>
            </a:r>
            <a:endParaRPr lang="en-US" sz="24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4. Make the Connection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5. Express Gratitude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900" dirty="0">
                <a:solidFill>
                  <a:srgbClr val="7030A0"/>
                </a:solidFill>
                <a:latin typeface="Bradley Hand ITC" panose="03070402050302030203" pitchFamily="66" charset="0"/>
                <a:cs typeface="Gill Sans Light" panose="020B0302020104020203" pitchFamily="34" charset="-79"/>
              </a:rPr>
              <a:t>   *</a:t>
            </a:r>
            <a:r>
              <a:rPr lang="en-US" sz="1900" dirty="0">
                <a:solidFill>
                  <a:schemeClr val="tx1"/>
                </a:solidFill>
                <a:latin typeface="Bradley Hand ITC" panose="03070402050302030203" pitchFamily="66" charset="0"/>
                <a:cs typeface="Gill Sans Light" panose="020B0302020104020203" pitchFamily="34" charset="-79"/>
              </a:rPr>
              <a:t>A thank you is free but when not given, it’s expensive!</a:t>
            </a:r>
          </a:p>
          <a:p>
            <a:endParaRPr lang="en-US" dirty="0">
              <a:solidFill>
                <a:schemeClr val="accent3"/>
              </a:solidFill>
              <a:latin typeface="Gill Sans Nova Light" panose="020B0302020104020203" pitchFamily="34" charset="0"/>
              <a:cs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One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Focus your vision</a:t>
            </a:r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anchor="ctr">
            <a:normAutofit/>
          </a:bodyPr>
          <a:lstStyle/>
          <a:p>
            <a:r>
              <a:rPr lang="en-US" dirty="0"/>
              <a:t>Focus your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>
            <a:normAutofit fontScale="92500"/>
          </a:bodyPr>
          <a:lstStyle/>
          <a:p>
            <a:r>
              <a:rPr lang="en-US" dirty="0"/>
              <a:t>Resumes, cover letters, follow-up letters – start with the end in mind-Wiggins</a:t>
            </a:r>
          </a:p>
          <a:p>
            <a:r>
              <a:rPr lang="en-US" dirty="0"/>
              <a:t>S.M.A.R.T. Goals</a:t>
            </a:r>
          </a:p>
          <a:p>
            <a:r>
              <a:rPr lang="en-US" dirty="0"/>
              <a:t>Picture your life one year, two years, five years and ten years</a:t>
            </a:r>
          </a:p>
          <a:p>
            <a:r>
              <a:rPr lang="en-US" dirty="0"/>
              <a:t>What motivates you?</a:t>
            </a:r>
          </a:p>
          <a:p>
            <a:r>
              <a:rPr lang="en-US" dirty="0"/>
              <a:t>What moves you?</a:t>
            </a:r>
          </a:p>
          <a:p>
            <a:r>
              <a:rPr lang="en-US" dirty="0"/>
              <a:t>Where have you been and where are you going?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Bradley Hand ITC" panose="03070402050302030203" pitchFamily="66" charset="0"/>
              </a:rPr>
              <a:t>*To change your direction, you must already be in the driver’s seat.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Five Steps from Network to Net worth; 1 Thank you at a time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8008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Two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Know your Strengths</a:t>
            </a:r>
          </a:p>
        </p:txBody>
      </p:sp>
    </p:spTree>
    <p:extLst>
      <p:ext uri="{BB962C8B-B14F-4D97-AF65-F5344CB8AC3E}">
        <p14:creationId xmlns:p14="http://schemas.microsoft.com/office/powerpoint/2010/main" val="2679533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anchor="ctr">
            <a:normAutofit/>
          </a:bodyPr>
          <a:lstStyle/>
          <a:p>
            <a:r>
              <a:rPr lang="en-US" dirty="0"/>
              <a:t>Know your Strengths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>
            <a:normAutofit/>
          </a:bodyPr>
          <a:lstStyle/>
          <a:p>
            <a:r>
              <a:rPr lang="en-US" dirty="0"/>
              <a:t>And weaknesses too</a:t>
            </a:r>
          </a:p>
          <a:p>
            <a:r>
              <a:rPr lang="en-US" dirty="0"/>
              <a:t>Resources; Kelly </a:t>
            </a:r>
            <a:r>
              <a:rPr lang="en-US" dirty="0" err="1"/>
              <a:t>Merbler</a:t>
            </a:r>
            <a:r>
              <a:rPr lang="en-US" dirty="0"/>
              <a:t>; Coffee with Kelly/ John Maxwell, “What Color is your Parachute”, Meyers Briggs, DISC assessment</a:t>
            </a:r>
          </a:p>
          <a:p>
            <a:r>
              <a:rPr lang="en-US" dirty="0"/>
              <a:t>Get in the Flow; The Energy Bus</a:t>
            </a:r>
          </a:p>
          <a:p>
            <a:r>
              <a:rPr lang="en-US" dirty="0"/>
              <a:t>Chart your course- Reward yourself- Change your words to “I get to…”</a:t>
            </a:r>
          </a:p>
          <a:p>
            <a:r>
              <a:rPr lang="en-US" dirty="0"/>
              <a:t>First to thine own self be true; be your best friend and count yourself in- Shoot YOUR shot</a:t>
            </a:r>
          </a:p>
          <a:p>
            <a:pPr marL="0" indent="0">
              <a:buNone/>
            </a:pPr>
            <a:r>
              <a:rPr lang="en-US" dirty="0">
                <a:latin typeface="Bradley Hand ITC" panose="03070402050302030203" pitchFamily="66" charset="0"/>
              </a:rPr>
              <a:t>That which does not kill us, makes us stronger-</a:t>
            </a:r>
            <a:r>
              <a:rPr lang="en-US" dirty="0" err="1">
                <a:latin typeface="Bradley Hand ITC" panose="03070402050302030203" pitchFamily="66" charset="0"/>
              </a:rPr>
              <a:t>Nietzsch</a:t>
            </a:r>
            <a:r>
              <a:rPr lang="en-US" dirty="0">
                <a:latin typeface="Bradley Hand ITC" panose="03070402050302030203" pitchFamily="66" charset="0"/>
              </a:rPr>
              <a:t> ~ </a:t>
            </a:r>
          </a:p>
          <a:p>
            <a:pPr marL="0" indent="0">
              <a:buNone/>
            </a:pPr>
            <a:r>
              <a:rPr lang="en-US" dirty="0">
                <a:latin typeface="Bradley Hand ITC" panose="03070402050302030203" pitchFamily="66" charset="0"/>
              </a:rPr>
              <a:t>Anyone in here feel like Hercules or Wonder Woman???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Five steps from Network to Net worth; 1 Thank you at a time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8008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14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Three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Be the Solution</a:t>
            </a:r>
          </a:p>
        </p:txBody>
      </p:sp>
    </p:spTree>
    <p:extLst>
      <p:ext uri="{BB962C8B-B14F-4D97-AF65-F5344CB8AC3E}">
        <p14:creationId xmlns:p14="http://schemas.microsoft.com/office/powerpoint/2010/main" val="140359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anchor="ctr">
            <a:normAutofit/>
          </a:bodyPr>
          <a:lstStyle/>
          <a:p>
            <a:r>
              <a:rPr lang="en-US" dirty="0"/>
              <a:t>Be the Solution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Bradley Hand ITC" panose="03070402050302030203" pitchFamily="66" charset="0"/>
              </a:rPr>
              <a:t>Jobs and opportunities are created because there is a problem to solve~ Anon</a:t>
            </a:r>
          </a:p>
          <a:p>
            <a:r>
              <a:rPr lang="en-US" dirty="0"/>
              <a:t>Get curious &amp; ask yourself; Do I want to solve this problem?</a:t>
            </a:r>
          </a:p>
          <a:p>
            <a:r>
              <a:rPr lang="en-US" dirty="0"/>
              <a:t>Then ask yourself Who, What, Where, Why, When and How?</a:t>
            </a:r>
          </a:p>
          <a:p>
            <a:r>
              <a:rPr lang="en-US" dirty="0"/>
              <a:t>Who has the problem?</a:t>
            </a:r>
          </a:p>
          <a:p>
            <a:r>
              <a:rPr lang="en-US" dirty="0"/>
              <a:t>What problem I solving?</a:t>
            </a:r>
          </a:p>
          <a:p>
            <a:r>
              <a:rPr lang="en-US" dirty="0"/>
              <a:t>Where is the mot impact towards solving the problem?</a:t>
            </a:r>
          </a:p>
          <a:p>
            <a:r>
              <a:rPr lang="en-US" dirty="0"/>
              <a:t>When do they want it solved and when can I solve it?</a:t>
            </a:r>
          </a:p>
          <a:p>
            <a:r>
              <a:rPr lang="en-US" dirty="0"/>
              <a:t>Why do they have this problem? Why am I the one to solve it?</a:t>
            </a:r>
          </a:p>
          <a:p>
            <a:r>
              <a:rPr lang="en-US" dirty="0"/>
              <a:t>How soon can I start solving this problem?</a:t>
            </a:r>
          </a:p>
          <a:p>
            <a:pPr marL="0" indent="0">
              <a:buNone/>
            </a:pPr>
            <a:r>
              <a:rPr lang="en-US" dirty="0">
                <a:latin typeface="Bradley Hand ITC" panose="03070402050302030203" pitchFamily="66" charset="0"/>
              </a:rPr>
              <a:t> If you define the problem, you most always find the solution~ Steve </a:t>
            </a:r>
            <a:r>
              <a:rPr lang="en-US" dirty="0" err="1">
                <a:latin typeface="Bradley Hand ITC" panose="03070402050302030203" pitchFamily="66" charset="0"/>
              </a:rPr>
              <a:t>Jobbs</a:t>
            </a:r>
            <a:endParaRPr lang="en-US" dirty="0">
              <a:latin typeface="Bradley Hand ITC" panose="03070402050302030203" pitchFamily="66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5 Steps from Network to Net worth; 1 Thank you at a time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8008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20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Four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Make the Connection</a:t>
            </a:r>
          </a:p>
        </p:txBody>
      </p:sp>
    </p:spTree>
    <p:extLst>
      <p:ext uri="{BB962C8B-B14F-4D97-AF65-F5344CB8AC3E}">
        <p14:creationId xmlns:p14="http://schemas.microsoft.com/office/powerpoint/2010/main" val="1476467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{0B05E834-656A-4CA4-9D18-991862BCEE63}tf56410444_win32</Template>
  <TotalTime>1590</TotalTime>
  <Words>926</Words>
  <Application>Microsoft Office PowerPoint</Application>
  <PresentationFormat>Widescreen</PresentationFormat>
  <Paragraphs>103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Baskerville</vt:lpstr>
      <vt:lpstr>Baskerville Old Face</vt:lpstr>
      <vt:lpstr>Bradley Hand ITC</vt:lpstr>
      <vt:lpstr>Calibri</vt:lpstr>
      <vt:lpstr>Gill Sans Light</vt:lpstr>
      <vt:lpstr>Gill Sans Nova</vt:lpstr>
      <vt:lpstr>Gill Sans Nova Light</vt:lpstr>
      <vt:lpstr>Office Theme</vt:lpstr>
      <vt:lpstr>Five Steps from Network to Net worth;  1 Thank-you at a time </vt:lpstr>
      <vt:lpstr>Agenda; 5 Steps</vt:lpstr>
      <vt:lpstr>Step One</vt:lpstr>
      <vt:lpstr>Focus your vision</vt:lpstr>
      <vt:lpstr>Step Two</vt:lpstr>
      <vt:lpstr>Know your Strengths </vt:lpstr>
      <vt:lpstr>Step Three</vt:lpstr>
      <vt:lpstr>Be the Solution </vt:lpstr>
      <vt:lpstr>Step Four</vt:lpstr>
      <vt:lpstr>Make the Connection</vt:lpstr>
      <vt:lpstr>Step Five</vt:lpstr>
      <vt:lpstr>Express Gratitude </vt:lpstr>
      <vt:lpstr>Reviewing our Agenda; 5 Steps</vt:lpstr>
      <vt:lpstr>Make your gratitude and  thank you count!   From Network to your Net worth;  1 Thank-you at a time</vt:lpstr>
      <vt:lpstr>Contact info: Diane Finnestead, MAT, Ed. S Text 314-302-5743 or Text 314-920-3990 Health Insurance Broker Ages 0-103, 20+ States, 20+ years,  Individuals and Small Groups, Young and Old and in-between! Avoid COBRA, Save thousands, Text PP or A 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Five Steps from Network to Net worth;  1 Thank-you at a time </dc:title>
  <dc:creator>Diane finnestead</dc:creator>
  <cp:lastModifiedBy>Diane finnestead</cp:lastModifiedBy>
  <cp:revision>4</cp:revision>
  <dcterms:created xsi:type="dcterms:W3CDTF">2023-01-17T15:17:07Z</dcterms:created>
  <dcterms:modified xsi:type="dcterms:W3CDTF">2023-01-20T08:30:12Z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